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9"/>
  </p:notesMasterIdLst>
  <p:sldIdLst>
    <p:sldId id="277" r:id="rId3"/>
    <p:sldId id="599" r:id="rId4"/>
    <p:sldId id="621" r:id="rId5"/>
    <p:sldId id="625" r:id="rId6"/>
    <p:sldId id="626" r:id="rId7"/>
    <p:sldId id="627" r:id="rId8"/>
    <p:sldId id="628" r:id="rId9"/>
    <p:sldId id="620" r:id="rId10"/>
    <p:sldId id="623" r:id="rId11"/>
    <p:sldId id="624" r:id="rId12"/>
    <p:sldId id="629" r:id="rId13"/>
    <p:sldId id="600" r:id="rId14"/>
    <p:sldId id="601" r:id="rId15"/>
    <p:sldId id="602" r:id="rId16"/>
    <p:sldId id="603" r:id="rId17"/>
    <p:sldId id="604" r:id="rId18"/>
    <p:sldId id="605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67" r:id="rId28"/>
    <p:sldId id="468" r:id="rId29"/>
    <p:sldId id="607" r:id="rId30"/>
    <p:sldId id="609" r:id="rId31"/>
    <p:sldId id="610" r:id="rId32"/>
    <p:sldId id="611" r:id="rId33"/>
    <p:sldId id="612" r:id="rId34"/>
    <p:sldId id="613" r:id="rId35"/>
    <p:sldId id="614" r:id="rId36"/>
    <p:sldId id="615" r:id="rId37"/>
    <p:sldId id="63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otsana grover" initials="jg" lastIdx="1" clrIdx="0">
    <p:extLst>
      <p:ext uri="{19B8F6BF-5375-455C-9EA6-DF929625EA0E}">
        <p15:presenceInfo xmlns:p15="http://schemas.microsoft.com/office/powerpoint/2012/main" userId="077e29ac0d7bc0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3T14:13:43.134" idx="1">
    <p:pos x="6247" y="941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98546-F201-4D33-AA37-86F3AC5EF39D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BBFA7-878A-4552-BD53-CCAF286FC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1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22CD-777C-45DC-A467-C18B42B12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EB905-0FA0-4E5F-BAD6-B7AD4EBC1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78E69-D815-42CC-94A5-F1A83F45E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0D1C6-055B-4746-8F1D-51FA42EA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320A7-7D72-4F5E-A0B6-FCFB24AA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5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76194-7788-4325-A253-B30B4683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E7071-0EC0-42C4-A52F-367E2D3B6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62671-9E4F-44DC-B7D1-001AF974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3AB9C-7A55-45EE-9A90-E166AFFD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B39B2-BBAD-46AE-9091-7905DCA9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A2FE6-F295-40B8-85E7-E6D859087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23DD9-89E4-4E9D-917D-F4C22C2C1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CEBDB-EF27-440C-B14A-8D4AA0B6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06EDA-B9FF-41E6-82DF-AC7EA485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40400-A716-48B2-9386-1CFD920E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29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52038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07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52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1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7860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193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4000" y="1600201"/>
            <a:ext cx="5384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053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2"/>
            <a:ext cx="5386917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62200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2"/>
            <a:ext cx="5389033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0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7662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6127-F1DD-4008-905F-52048330C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E2C6-B8A8-43B5-BA77-E0A19DD5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040C7-1AE2-4155-A16B-B7EBAE74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69659-0F90-44E9-8AFC-EE2868BB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C8E01-5259-4465-9BE7-4D14D477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5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4537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1"/>
            <a:ext cx="6815667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1"/>
            <a:ext cx="4011084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88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407025"/>
            <a:ext cx="73152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828800"/>
            <a:ext cx="73152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711825"/>
            <a:ext cx="73152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6320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5926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7538509" y="2560109"/>
            <a:ext cx="5181600" cy="61383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10583" y="381001"/>
            <a:ext cx="922868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48491" y="3808884"/>
            <a:ext cx="58674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25600" y="38100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8191500" y="2552700"/>
            <a:ext cx="5867400" cy="1524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80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6444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60159-AFE9-4D12-B751-BC4DA5AF9BE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8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4140-BB55-4A3E-B780-3CA870C6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8C825-E9A4-4351-983F-C9309C369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5FC05-3C6A-429B-BBC9-8E342ACC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ACBC1-2C9A-49F1-AD69-E1117D526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6949C-BE51-466C-9EF9-E7982802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1200-A1A4-42FA-8332-E6C0C6F4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071C-B7EA-4B1C-8881-3BB7AC1B0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89BB3-1BED-49FB-9DDD-3B24CAC72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1C70B-25BD-4499-8A66-BFD02324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B68C4-967E-4FF8-A80D-386BEC8D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25B39-789B-473F-8A68-93412E4D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1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5214-58E9-4C74-A07F-C3A7C9D6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28E33-E7A6-4C20-A887-0F0C21F70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C9549-99D0-4E45-BDEA-C6FD3146B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0860A-403D-4DEE-887B-E75BC9F90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E58A8-0928-4C16-8E16-2E2D18929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BC28A-F493-4EA5-AF84-8A0C1B4F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555B8-89E8-4C80-869D-387039AE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17C6D-76CB-4D21-9471-CC74378D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1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7970-88A4-46FA-9231-204347C4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7A5A-279E-44B9-8258-9FCB874A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5768E-1B5E-4E44-BD5A-4DC55934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B794E-5C80-410E-A6DF-9715D18C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2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D4EA2C-F16C-494E-A970-5D0FC5F76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F7E114-863A-4D5B-AE48-B0B175A3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46CA3-DFA5-43AA-B32B-7DD910F9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8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602A-DEFE-48AC-BE64-A1FC0A45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2C8C-6FE8-4618-A0C4-2E703FF11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5E5FF-8607-470A-8212-AE600EF66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6101A-0203-412D-8AE9-4B87DED6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30C19-4602-41CB-A3DA-DDAC05919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D80D6-FB85-4D26-95E1-FF69306E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9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DA5D-5983-40B0-8053-EECD879A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CE5B75-8B00-4E05-833A-C9E22CAC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D5529-C78F-474A-9D19-795AED01E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BA4E8-06F7-4ABD-8C10-2C3D7C631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19730-B311-4BC2-A462-4FFB8EC2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91C3C-6EBD-4DAC-997C-BB0E5FF6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0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B8C99-2DD5-4F7F-AB8D-35A6BF4F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5AC43-3022-4946-A21C-5A881B1A7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81E7C-C6F5-436B-BD50-66735C49B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457F4-ABFA-4AAD-95C2-210924B24A42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5D80C-AA33-4683-AA8E-F2090D1BD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A10EE-255C-4F1D-8A56-B728E4924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247F7-B69B-4883-A652-C49B00D3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2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18/06/15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7" r:id="rId14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49357" y="4306957"/>
            <a:ext cx="9637643" cy="2322443"/>
          </a:xfrm>
        </p:spPr>
        <p:txBody>
          <a:bodyPr rtlCol="0">
            <a:normAutofit/>
          </a:bodyPr>
          <a:lstStyle/>
          <a:p>
            <a:pPr>
              <a:lnSpc>
                <a:spcPct val="117083"/>
              </a:lnSpc>
            </a:pP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Contents: Admissible Heuristics</a:t>
            </a:r>
          </a:p>
          <a:p>
            <a:pPr>
              <a:lnSpc>
                <a:spcPct val="117083"/>
              </a:lnSpc>
            </a:pP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		Relaxed Problems</a:t>
            </a:r>
          </a:p>
          <a:p>
            <a:pPr>
              <a:lnSpc>
                <a:spcPct val="117083"/>
              </a:lnSpc>
            </a:pP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                  Memory Bounded A*</a:t>
            </a:r>
          </a:p>
          <a:p>
            <a:pPr marL="365760" indent="-256032" algn="ctr">
              <a:lnSpc>
                <a:spcPct val="100000"/>
              </a:lnSpc>
              <a:buClr>
                <a:schemeClr val="accent1"/>
              </a:buClr>
              <a:buSzPct val="68000"/>
              <a:defRPr/>
            </a:pPr>
            <a:endParaRPr lang="en-US" sz="360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D7F8CA-7B66-45ED-9409-D7F476C61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404730"/>
            <a:ext cx="10182087" cy="42132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1B497-C3B7-4F29-9918-35D10F6870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Effective branching factor b*</a:t>
            </a:r>
          </a:p>
        </p:txBody>
      </p:sp>
    </p:spTree>
    <p:extLst>
      <p:ext uri="{BB962C8B-B14F-4D97-AF65-F5344CB8AC3E}">
        <p14:creationId xmlns:p14="http://schemas.microsoft.com/office/powerpoint/2010/main" val="75656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52EA0-0FFA-4E62-A2FC-B7DC0C8902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Consistent heuristic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739B1-9F98-4721-8738-945E8CE15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D70A337-685E-47E6-A0B8-C9EA2038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8" b="5930"/>
          <a:stretch/>
        </p:blipFill>
        <p:spPr>
          <a:xfrm>
            <a:off x="406400" y="1493838"/>
            <a:ext cx="9361250" cy="42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2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1165-ED7D-4676-8C4D-3641A3BACD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A* difficulties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DDBA9-9216-431C-846A-6A143D67A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E4ED2-4D01-4A41-9F5A-C4DEF292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619"/>
            <a:ext cx="1137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7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2813A-D981-419D-B25D-3E06024E68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IDA*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8552E2E-A1C9-4F6E-AB8A-D7786548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A6A51634-E120-4692-B818-56AB37B7E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1"/>
          <a:stretch/>
        </p:blipFill>
        <p:spPr>
          <a:xfrm>
            <a:off x="499165" y="1493838"/>
            <a:ext cx="10698922" cy="43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1E1A-FC1B-4BE0-BE4E-08DB0D5E1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IDA*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B52498-7559-4CCF-92C8-DDA9D766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1162"/>
            <a:ext cx="5067300" cy="3495675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EA006FDB-7D6F-4431-8BC6-EA25F1FD7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6778" b="69468"/>
          <a:stretch/>
        </p:blipFill>
        <p:spPr>
          <a:xfrm>
            <a:off x="810458" y="1681162"/>
            <a:ext cx="4728951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285BA-DDC0-42BF-ADEC-E2D2A7B400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IDA* Analysis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70973E6-A3CA-4F7A-A220-FBE970A4C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32B3D7-E9A3-4996-8E82-4922DF9BB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32" b="43318"/>
          <a:stretch/>
        </p:blipFill>
        <p:spPr>
          <a:xfrm>
            <a:off x="145143" y="1493838"/>
            <a:ext cx="11495314" cy="50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0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CB356-64D0-4C71-AC9A-C4E5B98ED7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IDA*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251760-042E-4B48-B693-F3C90312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5E5C25-73BA-485A-9876-F02A9099D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5" r="8929" b="19696"/>
          <a:stretch/>
        </p:blipFill>
        <p:spPr>
          <a:xfrm>
            <a:off x="72571" y="1493838"/>
            <a:ext cx="11916229" cy="48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52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1BFE4-497B-4773-AA13-C19E7AA414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IDA* Analysis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BDECEFE-4CA6-4859-B94B-96B77AB21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673" r="61071" b="59229"/>
          <a:stretch/>
        </p:blipFill>
        <p:spPr>
          <a:xfrm>
            <a:off x="0" y="1399464"/>
            <a:ext cx="12046856" cy="50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4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797175" y="1908969"/>
            <a:ext cx="61912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0FA3C0-D002-4EF2-B6B4-98DC70D777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399" y="152400"/>
            <a:ext cx="10087429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1906" y="2942682"/>
            <a:ext cx="7868093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052D7C-F1D7-4048-8FFB-C68E9E4BE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1600" y="0"/>
            <a:ext cx="12293600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FA73D82-6D90-4028-B32A-987563FA0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b="19311"/>
          <a:stretch/>
        </p:blipFill>
        <p:spPr bwMode="auto">
          <a:xfrm>
            <a:off x="1616993" y="394065"/>
            <a:ext cx="7868092" cy="178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A*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D82A7-54FC-4B21-AE00-EA743E46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34EC55-1644-4D6A-B4EE-3868D2174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" r="4187"/>
          <a:stretch/>
        </p:blipFill>
        <p:spPr>
          <a:xfrm>
            <a:off x="406400" y="1397759"/>
            <a:ext cx="10972800" cy="46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8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0009" y="2722789"/>
            <a:ext cx="8048847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4BBC837-5251-42CA-A76A-7DD013C25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b="23495"/>
          <a:stretch/>
        </p:blipFill>
        <p:spPr bwMode="auto">
          <a:xfrm>
            <a:off x="838200" y="350407"/>
            <a:ext cx="10515599" cy="192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3540" y="136524"/>
            <a:ext cx="8133906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D2EFAF0-B7E6-4B8E-A4E6-2522F2178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b="19732"/>
          <a:stretch/>
        </p:blipFill>
        <p:spPr bwMode="auto">
          <a:xfrm>
            <a:off x="953539" y="3944732"/>
            <a:ext cx="8133907" cy="178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3263" y="-119280"/>
            <a:ext cx="8150801" cy="2568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22115" y="3429000"/>
            <a:ext cx="8267700" cy="3278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4798" y="228826"/>
            <a:ext cx="8070112" cy="301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B7EFED-1CD7-4982-8048-D8AD0D79715C}"/>
              </a:ext>
            </a:extLst>
          </p:cNvPr>
          <p:cNvPicPr/>
          <p:nvPr/>
        </p:nvPicPr>
        <p:blipFill rotWithShape="1">
          <a:blip r:embed="rId3"/>
          <a:srcRect b="26016"/>
          <a:stretch/>
        </p:blipFill>
        <p:spPr bwMode="auto">
          <a:xfrm>
            <a:off x="1074798" y="4397317"/>
            <a:ext cx="8250865" cy="183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0565" y="2788618"/>
            <a:ext cx="9846762" cy="3618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43317-42FC-4098-9249-97CD5365EC71}"/>
              </a:ext>
            </a:extLst>
          </p:cNvPr>
          <p:cNvPicPr/>
          <p:nvPr/>
        </p:nvPicPr>
        <p:blipFill rotWithShape="1">
          <a:blip r:embed="rId3"/>
          <a:srcRect b="20401"/>
          <a:stretch/>
        </p:blipFill>
        <p:spPr bwMode="auto">
          <a:xfrm>
            <a:off x="809240" y="0"/>
            <a:ext cx="8070112" cy="2260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014E86-E8AB-4F4F-A6EF-65D50563407A}"/>
              </a:ext>
            </a:extLst>
          </p:cNvPr>
          <p:cNvPicPr/>
          <p:nvPr/>
        </p:nvPicPr>
        <p:blipFill rotWithShape="1">
          <a:blip r:embed="rId2"/>
          <a:srcRect b="26869"/>
          <a:stretch/>
        </p:blipFill>
        <p:spPr bwMode="auto">
          <a:xfrm>
            <a:off x="2143615" y="403919"/>
            <a:ext cx="8123275" cy="1655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87F482-324E-4FF8-A545-D8DDA2AA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82" y="3332556"/>
            <a:ext cx="8124825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0719" y="2955115"/>
            <a:ext cx="8293395" cy="3493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C8FDC-5FA6-4713-ADF3-C31B3E28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915" y="117406"/>
            <a:ext cx="7426656" cy="31292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895" y="546364"/>
            <a:ext cx="8059480" cy="520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B5A7D-B68F-42E5-A743-7BE0FFF5A5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957424"/>
          </a:xfrm>
        </p:spPr>
        <p:txBody>
          <a:bodyPr/>
          <a:lstStyle/>
          <a:p>
            <a:r>
              <a:rPr lang="en-US" dirty="0"/>
              <a:t>RBFS(Recursive Best First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2D826-C113-4572-B8E8-3FE7712FD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622D7-98BB-403A-B5F2-811C7F42A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5" t="12204" r="15399" b="9159"/>
          <a:stretch/>
        </p:blipFill>
        <p:spPr>
          <a:xfrm>
            <a:off x="132521" y="1109824"/>
            <a:ext cx="12059479" cy="52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76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BC09C-70F4-4371-A9E8-536D692A39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RBFS: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4EEBFF-85E8-4092-9F01-AACAB583F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09830-A5E6-4340-9063-5DF7785C0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28"/>
          <a:stretch/>
        </p:blipFill>
        <p:spPr>
          <a:xfrm>
            <a:off x="406400" y="1493838"/>
            <a:ext cx="9662981" cy="391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9F80DC-75AA-4206-998E-AC931470C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626" y="1510749"/>
            <a:ext cx="10349948" cy="39737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5A2C-71E4-49CB-81F4-1C7BC0856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8 Puzzle Problem</a:t>
            </a:r>
          </a:p>
        </p:txBody>
      </p:sp>
    </p:spTree>
    <p:extLst>
      <p:ext uri="{BB962C8B-B14F-4D97-AF65-F5344CB8AC3E}">
        <p14:creationId xmlns:p14="http://schemas.microsoft.com/office/powerpoint/2010/main" val="239187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ABE3C-DC3C-4B43-9F3B-E01E079922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95881D-30F7-44CB-9EA2-4B43C2331F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75791"/>
            <a:ext cx="8839199" cy="34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84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35520-419A-4ED4-8E81-6F0576F6F4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56A064-A026-4F39-9BED-A743C748D3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3" y="1391478"/>
            <a:ext cx="10124660" cy="380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587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4D730-02E6-4CF8-B01F-8E60869350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63C7809-409E-4F0F-8D8B-37B3D497AD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7" y="1709529"/>
            <a:ext cx="9674087" cy="402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07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1ED61-C355-4D36-AA6E-82BEE5A624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19C2CC-9E89-4C10-8676-76D425705D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1" y="1577009"/>
            <a:ext cx="9766852" cy="390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08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4822-9114-4499-8B32-C6F75CD468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Step 5: Goal found!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0C2ED28-B747-41BB-87DB-E23EA3365C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5" y="1401416"/>
            <a:ext cx="10588487" cy="445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682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872F-084F-4110-A13A-E6F858B8D5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Example 2: RBFS</a:t>
            </a:r>
          </a:p>
        </p:txBody>
      </p:sp>
      <p:pic>
        <p:nvPicPr>
          <p:cNvPr id="4" name="Picture 4" descr="RBFS">
            <a:extLst>
              <a:ext uri="{FF2B5EF4-FFF2-40B4-BE49-F238E27FC236}">
                <a16:creationId xmlns:a16="http://schemas.microsoft.com/office/drawing/2014/main" id="{4BF7CEDD-943C-424B-BFCA-C80C3A41FF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4444" b="8888"/>
          <a:stretch>
            <a:fillRect/>
          </a:stretch>
        </p:blipFill>
        <p:spPr bwMode="auto">
          <a:xfrm>
            <a:off x="119270" y="278296"/>
            <a:ext cx="11820939" cy="6334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3601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0A0F58-637F-47DC-8FEB-C4C8A39A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21E53-30C3-4DFA-87EF-24AC5AE166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D64C14-062D-4F56-A4D4-5C4D95A12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896" y="1391477"/>
            <a:ext cx="10323443" cy="4651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617C-CD60-4A35-97F5-CBFBCD1F92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Relaxed Problems</a:t>
            </a:r>
          </a:p>
        </p:txBody>
      </p:sp>
    </p:spTree>
    <p:extLst>
      <p:ext uri="{BB962C8B-B14F-4D97-AF65-F5344CB8AC3E}">
        <p14:creationId xmlns:p14="http://schemas.microsoft.com/office/powerpoint/2010/main" val="73530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CC0BC-7D53-4C81-9C35-BF8150DD23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Problem Relaxation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31048A8-D363-443C-8F4F-87DF1B09E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14" b="6222"/>
          <a:stretch/>
        </p:blipFill>
        <p:spPr>
          <a:xfrm>
            <a:off x="406400" y="1414325"/>
            <a:ext cx="11692835" cy="49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72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4AECB-966B-477A-B25A-9F8DF67DA6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Relaxed Problem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C2A179F-3679-4ABA-B373-F5A160FB9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770" b="5637"/>
          <a:stretch/>
        </p:blipFill>
        <p:spPr>
          <a:xfrm>
            <a:off x="705423" y="1493838"/>
            <a:ext cx="10374754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0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9ED0-DF63-4466-9517-E9F84F899C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4E62692-1887-41FF-A7A8-98C331D76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92" b="4758"/>
          <a:stretch/>
        </p:blipFill>
        <p:spPr>
          <a:xfrm>
            <a:off x="225287" y="1493838"/>
            <a:ext cx="11476383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5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A63998-C4D3-4342-BC87-7418C2727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87" y="1470991"/>
            <a:ext cx="10999304" cy="41065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2D8EA-6223-43F1-BB78-DC1252B79F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Effective branching factor b*</a:t>
            </a:r>
          </a:p>
        </p:txBody>
      </p:sp>
    </p:spTree>
    <p:extLst>
      <p:ext uri="{BB962C8B-B14F-4D97-AF65-F5344CB8AC3E}">
        <p14:creationId xmlns:p14="http://schemas.microsoft.com/office/powerpoint/2010/main" val="219309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208444-87E0-4105-A9E2-6510BC170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339" y="1404730"/>
            <a:ext cx="10681251" cy="49960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DD8CE-E209-4D9E-AA15-E38B4D9D92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Effective branching factor b*</a:t>
            </a:r>
          </a:p>
        </p:txBody>
      </p:sp>
    </p:spTree>
    <p:extLst>
      <p:ext uri="{BB962C8B-B14F-4D97-AF65-F5344CB8AC3E}">
        <p14:creationId xmlns:p14="http://schemas.microsoft.com/office/powerpoint/2010/main" val="172466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93</Words>
  <Application>Microsoft Office PowerPoint</Application>
  <PresentationFormat>Widescreen</PresentationFormat>
  <Paragraphs>31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Trebuchet MS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jyotsana grover</dc:creator>
  <cp:lastModifiedBy>jyotsana grover</cp:lastModifiedBy>
  <cp:revision>111</cp:revision>
  <dcterms:created xsi:type="dcterms:W3CDTF">2020-09-11T08:39:57Z</dcterms:created>
  <dcterms:modified xsi:type="dcterms:W3CDTF">2020-10-08T16:45:34Z</dcterms:modified>
</cp:coreProperties>
</file>